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2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9507200" cy="146304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32" d="100"/>
          <a:sy n="32" d="100"/>
        </p:scale>
        <p:origin x="-1882" y="-394"/>
      </p:cViewPr>
      <p:guideLst>
        <p:guide orient="horz" pos="4608"/>
        <p:guide pos="61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90419886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are the Determinants of Market Demand? - Business Jargon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9507200" cy="14630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4630400"/>
          <a:chOff x="0" y="0"/>
          <a:chExt cx="19507200" cy="146304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4630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creator>Unknown Creator</dc:creator>
  <cp:lastModifiedBy>Puttu Guruprasad</cp:lastModifiedBy>
  <cp:revision>1</cp:revision>
  <dcterms:created xsi:type="dcterms:W3CDTF">2023-12-01T04:06:48Z</dcterms:created>
  <dcterms:modified xsi:type="dcterms:W3CDTF">2023-12-01T04:09:36Z</dcterms:modified>
</cp:coreProperties>
</file>